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75" r:id="rId4"/>
    <p:sldId id="265" r:id="rId5"/>
    <p:sldId id="266" r:id="rId6"/>
    <p:sldId id="276" r:id="rId7"/>
    <p:sldId id="267" r:id="rId8"/>
    <p:sldId id="279" r:id="rId9"/>
    <p:sldId id="285" r:id="rId10"/>
    <p:sldId id="278" r:id="rId11"/>
    <p:sldId id="277" r:id="rId12"/>
    <p:sldId id="282" r:id="rId13"/>
    <p:sldId id="281" r:id="rId14"/>
    <p:sldId id="283" r:id="rId15"/>
    <p:sldId id="284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7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CA"/>
              <a:t>Time distribution - week 1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9.1001968503937006E-2"/>
                  <c:y val="-5.170166229221347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4.7507983377077866E-2"/>
                  <c:y val="4.902158063575386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Programming/ Testing
22%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Sheet1!$O$6:$Q$9</c:f>
              <c:strCache>
                <c:ptCount val="4"/>
                <c:pt idx="0">
                  <c:v>Discussions and management</c:v>
                </c:pt>
                <c:pt idx="1">
                  <c:v>Design</c:v>
                </c:pt>
                <c:pt idx="2">
                  <c:v>Programming/Testing</c:v>
                </c:pt>
                <c:pt idx="3">
                  <c:v>Documentation</c:v>
                </c:pt>
              </c:strCache>
            </c:strRef>
          </c:cat>
          <c:val>
            <c:numRef>
              <c:f>Sheet1!$R$6:$R$9</c:f>
              <c:numCache>
                <c:formatCode>General</c:formatCode>
                <c:ptCount val="4"/>
                <c:pt idx="0">
                  <c:v>7.5</c:v>
                </c:pt>
                <c:pt idx="1">
                  <c:v>8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35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295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823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38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98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27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48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882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07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39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61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5ECD7-870B-44E3-8C2C-FF53BA389CBB}" type="datetimeFigureOut">
              <a:rPr lang="en-CA" smtClean="0"/>
              <a:t>06/11/2012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10691-C00D-43F3-B71B-B1652C07AF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46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4.bp.blogspot.com/-cLTsl5ieAiA/TsQlzcUy66I/AAAAAAAAAXw/Xu6CYApR8MA/s1600/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55576"/>
            <a:ext cx="40862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78209" y="548680"/>
            <a:ext cx="3394968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CA" sz="5400" dirty="0" smtClean="0"/>
          </a:p>
          <a:p>
            <a:pPr algn="ctr"/>
            <a:r>
              <a:rPr lang="en-CA" sz="5400" dirty="0" smtClean="0"/>
              <a:t>Gr8 Team</a:t>
            </a:r>
          </a:p>
          <a:p>
            <a:pPr algn="ctr"/>
            <a:endParaRPr lang="en-CA" sz="5400" dirty="0"/>
          </a:p>
          <a:p>
            <a:pPr algn="ctr"/>
            <a:r>
              <a:rPr lang="en-CA" sz="5400" dirty="0" smtClean="0"/>
              <a:t>Meeting </a:t>
            </a:r>
            <a:r>
              <a:rPr lang="en-CA" sz="5400" dirty="0" smtClean="0"/>
              <a:t>#3</a:t>
            </a:r>
            <a:endParaRPr lang="en-CA" sz="5400" dirty="0" smtClean="0"/>
          </a:p>
          <a:p>
            <a:pPr algn="ctr"/>
            <a:endParaRPr lang="en-CA" sz="5400" dirty="0"/>
          </a:p>
          <a:p>
            <a:pPr algn="ctr"/>
            <a:r>
              <a:rPr lang="en-CA" sz="5400" dirty="0" smtClean="0"/>
              <a:t>Week </a:t>
            </a:r>
            <a:r>
              <a:rPr lang="en-CA" sz="5400" dirty="0" smtClean="0"/>
              <a:t>2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24238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" y="-4937"/>
            <a:ext cx="9140717" cy="685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7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Completion of the CAD (LDD) model</a:t>
            </a:r>
            <a:endParaRPr lang="en-CA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/>
              <a:t>claw redesign</a:t>
            </a:r>
            <a:endParaRPr lang="en-CA" dirty="0"/>
          </a:p>
        </p:txBody>
      </p:sp>
      <p:pic>
        <p:nvPicPr>
          <p:cNvPr id="6146" name="Picture 2" descr="http://www.nxtprograms.com/claw_car/DCP_37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27" y="2780928"/>
            <a:ext cx="3096344" cy="307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down.5cxx.net/qqr/nxt/claw_car/dcp_3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44824"/>
            <a:ext cx="4346104" cy="28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Status of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System model</a:t>
            </a:r>
          </a:p>
          <a:p>
            <a:r>
              <a:rPr lang="en-CA" dirty="0" smtClean="0"/>
              <a:t>All actual code is on</a:t>
            </a:r>
          </a:p>
          <a:p>
            <a:pPr marL="0" indent="0">
              <a:buNone/>
            </a:pPr>
            <a:r>
              <a:rPr lang="en-CA" dirty="0" err="1" smtClean="0"/>
              <a:t>DropBox</a:t>
            </a: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556792"/>
            <a:ext cx="315277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8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Presentation of complete testing plan</a:t>
            </a:r>
            <a:endParaRPr lang="en-CA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5946886" cy="163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1"/>
            <a:ext cx="59499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6715"/>
            <a:ext cx="594995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8144" y="60821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 </a:t>
            </a:r>
            <a:r>
              <a:rPr lang="en-CA" dirty="0" smtClean="0"/>
              <a:t>“Test document”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93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Presentation of complete testing plan</a:t>
            </a:r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5946886" cy="4490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4" y="608212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 </a:t>
            </a:r>
            <a:r>
              <a:rPr lang="en-CA" dirty="0" smtClean="0"/>
              <a:t>“Test document”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06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Strategy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 smtClean="0"/>
              <a:t>Attacker: </a:t>
            </a:r>
          </a:p>
          <a:p>
            <a:pPr lvl="1"/>
            <a:r>
              <a:rPr lang="en-CA" dirty="0" smtClean="0"/>
              <a:t>If </a:t>
            </a:r>
            <a:r>
              <a:rPr lang="en-CA" dirty="0"/>
              <a:t>LS is at the top, best case : scan it from the initial point and only avoid obstacles</a:t>
            </a:r>
            <a:r>
              <a:rPr lang="en-CA" dirty="0" smtClean="0"/>
              <a:t>.</a:t>
            </a:r>
            <a:endParaRPr lang="en-CA" dirty="0"/>
          </a:p>
          <a:p>
            <a:pPr lvl="1"/>
            <a:r>
              <a:rPr lang="en-CA" dirty="0" smtClean="0"/>
              <a:t>If not, cover the most possible space in the less possible time(while looking for the LS)</a:t>
            </a:r>
          </a:p>
          <a:p>
            <a:r>
              <a:rPr lang="en-CA" dirty="0" smtClean="0"/>
              <a:t>Defender: </a:t>
            </a:r>
          </a:p>
          <a:p>
            <a:pPr lvl="1"/>
            <a:r>
              <a:rPr lang="en-CA" dirty="0" smtClean="0"/>
              <a:t>Locate an obstacle</a:t>
            </a:r>
          </a:p>
          <a:p>
            <a:pPr lvl="1"/>
            <a:r>
              <a:rPr lang="en-CA" dirty="0"/>
              <a:t>H</a:t>
            </a:r>
            <a:r>
              <a:rPr lang="en-CA" dirty="0" smtClean="0"/>
              <a:t>ide the LS behind it</a:t>
            </a:r>
          </a:p>
          <a:p>
            <a:pPr lvl="1"/>
            <a:r>
              <a:rPr lang="en-CA" dirty="0" smtClean="0"/>
              <a:t>Either block robot’s path or</a:t>
            </a:r>
          </a:p>
          <a:p>
            <a:pPr lvl="1"/>
            <a:r>
              <a:rPr lang="en-CA" dirty="0" smtClean="0"/>
              <a:t>Robot blocks access to LS from one side, obstacle blocks it from the other… arm blocks one side (</a:t>
            </a:r>
            <a:r>
              <a:rPr lang="en-CA" dirty="0" err="1" smtClean="0"/>
              <a:t>hehehe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41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Can we place LS at the top of the other robot?</a:t>
            </a:r>
            <a:endParaRPr lang="en-CA" dirty="0" smtClean="0"/>
          </a:p>
          <a:p>
            <a:r>
              <a:rPr lang="en-CA" dirty="0" smtClean="0"/>
              <a:t>Are we allowed to pass sideways?</a:t>
            </a:r>
            <a:endParaRPr lang="en-CA" dirty="0" smtClean="0"/>
          </a:p>
          <a:p>
            <a:r>
              <a:rPr lang="en-CA" dirty="0" smtClean="0"/>
              <a:t>Are we allowed to move obstacles?</a:t>
            </a:r>
            <a:endParaRPr lang="en-CA" dirty="0" smtClean="0"/>
          </a:p>
          <a:p>
            <a:r>
              <a:rPr lang="en-CA" dirty="0" smtClean="0"/>
              <a:t>What is the demo about?</a:t>
            </a:r>
            <a:endParaRPr lang="en-CA" dirty="0" smtClean="0"/>
          </a:p>
          <a:p>
            <a:r>
              <a:rPr lang="en-CA" dirty="0" smtClean="0"/>
              <a:t>When is the poster due for?</a:t>
            </a:r>
          </a:p>
          <a:p>
            <a:r>
              <a:rPr lang="en-CA" dirty="0" smtClean="0"/>
              <a:t>Others…</a:t>
            </a:r>
            <a:endParaRPr lang="en-CA" dirty="0"/>
          </a:p>
        </p:txBody>
      </p:sp>
      <p:pic>
        <p:nvPicPr>
          <p:cNvPr id="5122" name="Picture 2" descr="http://3.bp.blogspot.com/-BB4jj3lDtXc/UD055SnfY7I/AAAAAAAACwg/iz1hq2QoQ1w/s1600/Question-Mark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2849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143000"/>
          </a:xfrm>
        </p:spPr>
        <p:txBody>
          <a:bodyPr/>
          <a:lstStyle/>
          <a:p>
            <a:r>
              <a:rPr lang="en-CA" dirty="0" smtClean="0"/>
              <a:t>Gantt Chart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18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Budget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Meeting 1:</a:t>
            </a:r>
          </a:p>
          <a:p>
            <a:pPr lvl="1"/>
            <a:r>
              <a:rPr lang="en-CA" dirty="0" smtClean="0"/>
              <a:t>What </a:t>
            </a:r>
            <a:r>
              <a:rPr lang="en-CA" dirty="0"/>
              <a:t>needs to be done for this week</a:t>
            </a:r>
          </a:p>
          <a:p>
            <a:pPr lvl="1"/>
            <a:r>
              <a:rPr lang="en-CA" dirty="0"/>
              <a:t>Checked the </a:t>
            </a:r>
            <a:r>
              <a:rPr lang="en-CA" dirty="0" smtClean="0"/>
              <a:t>design</a:t>
            </a:r>
          </a:p>
          <a:p>
            <a:pPr lvl="1"/>
            <a:r>
              <a:rPr lang="en-CA" dirty="0"/>
              <a:t>Strategy (attacker/defender</a:t>
            </a:r>
            <a:r>
              <a:rPr lang="en-CA" dirty="0" smtClean="0"/>
              <a:t>)</a:t>
            </a:r>
            <a:endParaRPr lang="en-CA" dirty="0"/>
          </a:p>
          <a:p>
            <a:r>
              <a:rPr lang="en-CA" dirty="0" smtClean="0"/>
              <a:t>Meeting 2:</a:t>
            </a:r>
          </a:p>
          <a:p>
            <a:pPr lvl="1"/>
            <a:r>
              <a:rPr lang="en-CA" dirty="0" smtClean="0"/>
              <a:t>Testing plans</a:t>
            </a:r>
          </a:p>
          <a:p>
            <a:pPr lvl="1"/>
            <a:r>
              <a:rPr lang="en-CA" dirty="0" smtClean="0"/>
              <a:t>Issues with out robot </a:t>
            </a:r>
          </a:p>
          <a:p>
            <a:pPr lvl="1"/>
            <a:r>
              <a:rPr lang="en-CA" dirty="0" smtClean="0"/>
              <a:t>How can we modify the design</a:t>
            </a:r>
          </a:p>
          <a:p>
            <a:pPr marL="457200" lvl="1" indent="0">
              <a:buNone/>
            </a:pPr>
            <a:endParaRPr lang="en-C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60032" y="60932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 “Initial week 2 </a:t>
            </a:r>
            <a:r>
              <a:rPr lang="en-CA" dirty="0" smtClean="0"/>
              <a:t>planning” excel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3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Weekly time budget</a:t>
            </a:r>
            <a:endParaRPr lang="en-CA" dirty="0"/>
          </a:p>
        </p:txBody>
      </p:sp>
      <p:pic>
        <p:nvPicPr>
          <p:cNvPr id="6" name="Picture 2" descr="http://cmscte.files.wordpress.com/2012/01/nxt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789867"/>
            <a:ext cx="3744416" cy="259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50493"/>
              </p:ext>
            </p:extLst>
          </p:nvPr>
        </p:nvGraphicFramePr>
        <p:xfrm>
          <a:off x="1763688" y="1484784"/>
          <a:ext cx="5372100" cy="1571625"/>
        </p:xfrm>
        <a:graphic>
          <a:graphicData uri="http://schemas.openxmlformats.org/drawingml/2006/table">
            <a:tbl>
              <a:tblPr/>
              <a:tblGrid>
                <a:gridCol w="593355"/>
                <a:gridCol w="593355"/>
                <a:gridCol w="1186710"/>
                <a:gridCol w="599736"/>
                <a:gridCol w="599736"/>
                <a:gridCol w="599736"/>
                <a:gridCol w="599736"/>
                <a:gridCol w="599736"/>
              </a:tblGrid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Ammad Usman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Baran Ureten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Chowdhury Abir Hassan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Andrew Walker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Maxime Grégoire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 Crisan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Total/week (hours)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8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 distribution</a:t>
            </a:r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96996"/>
              </p:ext>
            </p:extLst>
          </p:nvPr>
        </p:nvGraphicFramePr>
        <p:xfrm>
          <a:off x="1979712" y="1556792"/>
          <a:ext cx="4965699" cy="1171575"/>
        </p:xfrm>
        <a:graphic>
          <a:graphicData uri="http://schemas.openxmlformats.org/drawingml/2006/table">
            <a:tbl>
              <a:tblPr/>
              <a:tblGrid>
                <a:gridCol w="591685"/>
                <a:gridCol w="1383779"/>
                <a:gridCol w="598047"/>
                <a:gridCol w="598047"/>
                <a:gridCol w="598047"/>
                <a:gridCol w="598047"/>
                <a:gridCol w="598047"/>
              </a:tblGrid>
              <a:tr h="2000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Time distribution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1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Discussions and management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Design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Programming/Testing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Documentation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(hours)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952380"/>
              </p:ext>
            </p:extLst>
          </p:nvPr>
        </p:nvGraphicFramePr>
        <p:xfrm>
          <a:off x="2339752" y="3284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65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1" y="1268760"/>
            <a:ext cx="4592819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33528" y="1196752"/>
            <a:ext cx="4032448" cy="5194117"/>
          </a:xfrm>
        </p:spPr>
        <p:txBody>
          <a:bodyPr/>
          <a:lstStyle/>
          <a:p>
            <a:r>
              <a:rPr lang="en-CA" dirty="0" smtClean="0"/>
              <a:t>A few concerns regarding the 150g 500g…</a:t>
            </a:r>
          </a:p>
          <a:p>
            <a:pPr lvl="1"/>
            <a:r>
              <a:rPr lang="en-CA" dirty="0" smtClean="0"/>
              <a:t>Stability (wheels)</a:t>
            </a:r>
          </a:p>
          <a:p>
            <a:pPr lvl="1"/>
            <a:r>
              <a:rPr lang="en-CA" dirty="0" smtClean="0"/>
              <a:t>Arm redesign? (shorter… less motors?)</a:t>
            </a:r>
          </a:p>
          <a:p>
            <a:pPr lvl="1"/>
            <a:r>
              <a:rPr lang="en-CA" dirty="0" smtClean="0"/>
              <a:t>Claw redesign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 rot="1686796">
            <a:off x="7167543" y="1949161"/>
            <a:ext cx="1440160" cy="15370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8931564">
            <a:off x="7223404" y="1918099"/>
            <a:ext cx="1440160" cy="153705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Completion of the CAD (LDD) </a:t>
            </a:r>
            <a:r>
              <a:rPr lang="en-CA" dirty="0" smtClean="0"/>
              <a:t>model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70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Completion of the CAD (LDD) model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4125286" cy="36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40" y="2548797"/>
            <a:ext cx="3616506" cy="361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Arm redesign 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38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0512" cy="6885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53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new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2 </a:t>
            </a:r>
            <a:r>
              <a:rPr lang="en-CA" sz="2400" dirty="0" err="1" smtClean="0"/>
              <a:t>LightSensors</a:t>
            </a:r>
            <a:r>
              <a:rPr lang="en-CA" sz="2400" dirty="0" smtClean="0"/>
              <a:t> (one at top, one at bottom)</a:t>
            </a:r>
          </a:p>
          <a:p>
            <a:r>
              <a:rPr lang="en-CA" sz="2400" dirty="0" smtClean="0"/>
              <a:t>Fixed the arm</a:t>
            </a:r>
          </a:p>
          <a:p>
            <a:r>
              <a:rPr lang="en-CA" sz="2400" dirty="0" smtClean="0"/>
              <a:t>Fixed the base (more stable and easier for the odometer) </a:t>
            </a:r>
            <a:endParaRPr lang="en-CA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212976"/>
            <a:ext cx="412845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44008" y="4149080"/>
            <a:ext cx="86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 smtClean="0"/>
              <a:t>VS</a:t>
            </a:r>
            <a:endParaRPr lang="en-CA" sz="48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36454"/>
            <a:ext cx="2663534" cy="355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76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386</Words>
  <Application>Microsoft Office PowerPoint</Application>
  <PresentationFormat>On-screen Show (4:3)</PresentationFormat>
  <Paragraphs>144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Gantt Chart</vt:lpstr>
      <vt:lpstr>Budget review</vt:lpstr>
      <vt:lpstr>Weekly time budget</vt:lpstr>
      <vt:lpstr>Time distribution</vt:lpstr>
      <vt:lpstr>Completion of the CAD (LDD) model</vt:lpstr>
      <vt:lpstr>Completion of the CAD (LDD) model</vt:lpstr>
      <vt:lpstr>PowerPoint Presentation</vt:lpstr>
      <vt:lpstr>What’s new</vt:lpstr>
      <vt:lpstr>PowerPoint Presentation</vt:lpstr>
      <vt:lpstr>PowerPoint Presentation</vt:lpstr>
      <vt:lpstr>Status of software development</vt:lpstr>
      <vt:lpstr>Presentation of complete testing plan</vt:lpstr>
      <vt:lpstr>Presentation of complete testing plan</vt:lpstr>
      <vt:lpstr>Strategy</vt:lpstr>
      <vt:lpstr>Questions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</dc:creator>
  <cp:lastModifiedBy>Dan</cp:lastModifiedBy>
  <cp:revision>30</cp:revision>
  <dcterms:created xsi:type="dcterms:W3CDTF">2012-10-24T04:46:06Z</dcterms:created>
  <dcterms:modified xsi:type="dcterms:W3CDTF">2012-11-07T06:04:05Z</dcterms:modified>
</cp:coreProperties>
</file>